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8C8-7806-46CB-B58C-B21ACCE9D9A9}" type="datetimeFigureOut">
              <a:rPr lang="es-MX" smtClean="0"/>
              <a:t>10/01/2023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197C-5B75-4CCC-BF6F-5190334646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5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14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62BB2E-35D5-446C-9BC5-0933E65881E4}" type="datetimeFigureOut">
              <a:rPr lang="es-MX" smtClean="0"/>
              <a:pPr>
                <a:defRPr/>
              </a:pPr>
              <a:t>10/01/2023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65420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B17AC-AFC6-402A-8FC0-4B017CD3B47A}" type="datetimeFigureOut">
              <a:rPr lang="es-MX" smtClean="0"/>
              <a:pPr>
                <a:defRPr/>
              </a:pPr>
              <a:t>10/01/2023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3729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90F456-9556-4E66-9D85-9C8AE603D264}" type="datetimeFigureOut">
              <a:rPr lang="es-MX" smtClean="0"/>
              <a:pPr>
                <a:defRPr/>
              </a:pPr>
              <a:t>10/01/2023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9255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6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BD97D-9C1B-4F52-A961-A8E305534CB9}" type="datetimeFigureOut">
              <a:rPr lang="es-MX" smtClean="0"/>
              <a:pPr>
                <a:defRPr/>
              </a:pPr>
              <a:t>10/01/2023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2554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3C49D-0079-45A6-AB48-78BF1813A6A7}" type="datetimeFigureOut">
              <a:rPr lang="es-MX" smtClean="0"/>
              <a:pPr>
                <a:defRPr/>
              </a:pPr>
              <a:t>10/01/2023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99046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06C79-5AE9-4D1E-B977-ABC72FE0387C}" type="datetimeFigureOut">
              <a:rPr lang="es-MX" smtClean="0"/>
              <a:pPr>
                <a:defRPr/>
              </a:pPr>
              <a:t>10/01/2023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453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3FA7A4-A8C8-4C9E-8DF0-BE897E3A1F06}" type="datetimeFigureOut">
              <a:rPr lang="es-MX" smtClean="0"/>
              <a:pPr>
                <a:defRPr/>
              </a:pPr>
              <a:t>10/01/2023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903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BC51E3-1931-4904-91BE-A45ED971FFD6}" type="datetimeFigureOut">
              <a:rPr lang="es-MX" smtClean="0"/>
              <a:pPr>
                <a:defRPr/>
              </a:pPr>
              <a:t>10/01/2023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3774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26F4C-95F1-4B76-863D-48D0EC863874}" type="datetimeFigureOut">
              <a:rPr lang="es-MX" smtClean="0"/>
              <a:pPr>
                <a:defRPr/>
              </a:pPr>
              <a:t>10/01/2023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9635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1EDB68-631F-4CAA-BFB5-F4396B9C65EF}" type="datetimeFigureOut">
              <a:rPr lang="es-MX" smtClean="0"/>
              <a:pPr>
                <a:defRPr/>
              </a:pPr>
              <a:t>10/01/2023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4215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E5A61-4A23-4160-ADB4-7290CA5841E4}" type="datetimeFigureOut">
              <a:rPr lang="es-MX" smtClean="0"/>
              <a:pPr>
                <a:defRPr/>
              </a:pPr>
              <a:t>10/01/2023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331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9724577-5B41-4932-ADAD-7F67BEAE1A5E}" type="datetimeFigureOut">
              <a:rPr lang="es-MX" smtClean="0"/>
              <a:pPr>
                <a:defRPr/>
              </a:pPr>
              <a:t>10/01/2023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3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fade thruBlk="1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1"/>
          <p:cNvSpPr txBox="1"/>
          <p:nvPr/>
        </p:nvSpPr>
        <p:spPr>
          <a:xfrm>
            <a:off x="522514" y="3047339"/>
            <a:ext cx="11234057" cy="2011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Nota: Del 17 de Noviembre a la fecha de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hoy 10 de enero de 2023 no se han realizado minutas o sesiones públicas por parte del Instituto Coahuilense de las Mujeres.</a:t>
            </a:r>
          </a:p>
          <a:p>
            <a:pPr algn="ctr" defTabSz="1219170">
              <a:buClr>
                <a:srgbClr val="000000"/>
              </a:buClr>
            </a:pPr>
            <a:endParaRPr sz="2800" b="1" kern="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0" name="Google Shape;720;p41"/>
          <p:cNvSpPr txBox="1">
            <a:spLocks noGrp="1"/>
          </p:cNvSpPr>
          <p:nvPr>
            <p:ph type="sldNum" idx="12"/>
          </p:nvPr>
        </p:nvSpPr>
        <p:spPr>
          <a:xfrm>
            <a:off x="11307445" y="60707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ern="0" dirty="0">
              <a:solidFill>
                <a:srgbClr val="FFFFFF"/>
              </a:solidFill>
            </a:endParaRPr>
          </a:p>
        </p:txBody>
      </p:sp>
      <p:sp>
        <p:nvSpPr>
          <p:cNvPr id="18" name="Google Shape;384;p36"/>
          <p:cNvSpPr txBox="1">
            <a:spLocks/>
          </p:cNvSpPr>
          <p:nvPr/>
        </p:nvSpPr>
        <p:spPr>
          <a:xfrm>
            <a:off x="1898075" y="1515434"/>
            <a:ext cx="8340435" cy="1025200"/>
          </a:xfrm>
          <a:prstGeom prst="rect">
            <a:avLst/>
          </a:prstGeom>
          <a:noFill/>
          <a:ln>
            <a:noFill/>
          </a:ln>
          <a:effectLst>
            <a:outerShdw blurRad="257175" dist="76200" dir="5400000" algn="bl" rotWithShape="0">
              <a:schemeClr val="dk1">
                <a:alpha val="64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pPr algn="ctr" defTabSz="1219170">
              <a:buClr>
                <a:srgbClr val="39273F"/>
              </a:buClr>
            </a:pPr>
            <a:r>
              <a:rPr lang="es-MX" sz="8000" kern="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Minutas:</a:t>
            </a:r>
          </a:p>
        </p:txBody>
      </p:sp>
      <p:pic>
        <p:nvPicPr>
          <p:cNvPr id="20" name="Imagen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7323794" y="348432"/>
            <a:ext cx="3898900" cy="88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../Downloads/SEGOB_con%20escud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47" y="348433"/>
            <a:ext cx="2166620" cy="1082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47091" y="5356469"/>
            <a:ext cx="101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Servidora encargada de proporcionar la información: Lic. Karen Fabiola </a:t>
            </a:r>
            <a:r>
              <a:rPr lang="es-MX" sz="1400" dirty="0" err="1"/>
              <a:t>Delabra</a:t>
            </a:r>
            <a:r>
              <a:rPr lang="es-MX" sz="1400" dirty="0"/>
              <a:t> Secretaría Técnica.</a:t>
            </a:r>
          </a:p>
          <a:p>
            <a:pPr algn="ctr"/>
            <a:r>
              <a:rPr lang="es-MX" sz="1400" dirty="0"/>
              <a:t>Servidora encargada de actualizar la Información: Lic. Susana Guadalupe Ortiz Galindo Titular Unidad de Transparencia.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891200" y="5963803"/>
            <a:ext cx="435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Fecha de actualización: 10 de enero de 2023</a:t>
            </a:r>
          </a:p>
        </p:txBody>
      </p:sp>
    </p:spTree>
    <p:extLst>
      <p:ext uri="{BB962C8B-B14F-4D97-AF65-F5344CB8AC3E}">
        <p14:creationId xmlns:p14="http://schemas.microsoft.com/office/powerpoint/2010/main" val="3556437689"/>
      </p:ext>
    </p:extLst>
  </p:cSld>
  <p:clrMapOvr>
    <a:masterClrMapping/>
  </p:clrMapOvr>
</p:sld>
</file>

<file path=ppt/theme/theme1.xml><?xml version="1.0" encoding="utf-8"?>
<a:theme xmlns:a="http://schemas.openxmlformats.org/drawingml/2006/main" name="2trim21">
  <a:themeElements>
    <a:clrScheme name="Anaranjad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trim21" id="{7D117463-D3D5-487A-B944-85EB58C97588}" vid="{AD20B544-3527-48F5-A196-7A2D5F10D5C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2trim21</Template>
  <TotalTime>32</TotalTime>
  <Words>78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Corbel</vt:lpstr>
      <vt:lpstr>Kulim Park</vt:lpstr>
      <vt:lpstr>Montserrat</vt:lpstr>
      <vt:lpstr>2trim21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Ortiz</dc:creator>
  <cp:lastModifiedBy>Susana Ortiz Galindo</cp:lastModifiedBy>
  <cp:revision>24</cp:revision>
  <dcterms:created xsi:type="dcterms:W3CDTF">2020-04-06T18:26:17Z</dcterms:created>
  <dcterms:modified xsi:type="dcterms:W3CDTF">2023-01-10T20:45:30Z</dcterms:modified>
</cp:coreProperties>
</file>